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43259-A193-47B5-8288-4EBEE2F35FA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B2DEA-C846-432A-B2FE-16860D870F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ser\Desktop\خرابش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400"/>
            <a:ext cx="86106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غنف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الغش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10600" cy="662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User\Desktop\تخريب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991600" cy="670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User\Desktop\عدم تركيز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630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 descr="C:\Users\User\Desktop\الغياب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User\Desktop\شجرة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User\Desktop\الفشا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نقاط ومواقف سلبية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 smtClean="0"/>
              <a:t>التغيب عن المدرسة </a:t>
            </a:r>
          </a:p>
          <a:p>
            <a:pPr algn="r"/>
            <a:r>
              <a:rPr lang="ar-SA" dirty="0" smtClean="0"/>
              <a:t>علامات متدنية – توبيخ </a:t>
            </a:r>
            <a:r>
              <a:rPr lang="ar-SA" dirty="0" err="1" smtClean="0"/>
              <a:t>الاهل</a:t>
            </a:r>
            <a:r>
              <a:rPr lang="ar-SA" dirty="0" smtClean="0"/>
              <a:t> للطالب</a:t>
            </a:r>
          </a:p>
          <a:p>
            <a:pPr algn="r"/>
            <a:r>
              <a:rPr lang="ar-SA" dirty="0" smtClean="0"/>
              <a:t>الشجار والعنف بين </a:t>
            </a:r>
            <a:r>
              <a:rPr lang="ar-SA" dirty="0" err="1" smtClean="0"/>
              <a:t>الاطلاب</a:t>
            </a:r>
            <a:endParaRPr lang="ar-SA" dirty="0" smtClean="0"/>
          </a:p>
          <a:p>
            <a:pPr algn="r"/>
            <a:r>
              <a:rPr lang="ar-SA" dirty="0" smtClean="0"/>
              <a:t>تلطيخ جدران المدرسة </a:t>
            </a:r>
            <a:r>
              <a:rPr lang="ar-SA" dirty="0" err="1" smtClean="0"/>
              <a:t>بالالوان</a:t>
            </a:r>
            <a:r>
              <a:rPr lang="ar-SA" dirty="0" smtClean="0"/>
              <a:t> </a:t>
            </a:r>
          </a:p>
          <a:p>
            <a:pPr algn="r"/>
            <a:r>
              <a:rPr lang="ar-SA" dirty="0" smtClean="0"/>
              <a:t>الغش في </a:t>
            </a:r>
            <a:r>
              <a:rPr lang="ar-SA" dirty="0" err="1" smtClean="0"/>
              <a:t>الامتخانات</a:t>
            </a:r>
            <a:endParaRPr lang="ar-SA" dirty="0" smtClean="0"/>
          </a:p>
          <a:p>
            <a:pPr algn="r"/>
            <a:r>
              <a:rPr lang="ar-SA" dirty="0" smtClean="0"/>
              <a:t>تخريب ممتلكات المدرسة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26</Words>
  <Application>Microsoft Office PowerPoint</Application>
  <PresentationFormat>‫הצגה על המסך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سمة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نقاط ومواقف سلبية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KANA</cp:lastModifiedBy>
  <cp:revision>9</cp:revision>
  <dcterms:created xsi:type="dcterms:W3CDTF">2016-10-15T19:09:58Z</dcterms:created>
  <dcterms:modified xsi:type="dcterms:W3CDTF">2016-10-18T14:44:47Z</dcterms:modified>
</cp:coreProperties>
</file>